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3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"/>
    <p:restoredTop sz="94615"/>
  </p:normalViewPr>
  <p:slideViewPr>
    <p:cSldViewPr snapToGrid="0" snapToObjects="1">
      <p:cViewPr varScale="1">
        <p:scale>
          <a:sx n="170" d="100"/>
          <a:sy n="170" d="100"/>
        </p:scale>
        <p:origin x="20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6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CD80-2E44-CD4F-B234-735A9A3DA708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27C85-392E-A740-BA00-57E2DFBD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0D3276-EFCA-22DB-2F81-ED3E3D892444}"/>
              </a:ext>
            </a:extLst>
          </p:cNvPr>
          <p:cNvSpPr txBox="1"/>
          <p:nvPr/>
        </p:nvSpPr>
        <p:spPr>
          <a:xfrm>
            <a:off x="6354265" y="2589147"/>
            <a:ext cx="23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ercu" panose="02000506040000020004" pitchFamily="2" charset="77"/>
              </a:rPr>
              <a:t>Session Title: </a:t>
            </a:r>
          </a:p>
          <a:p>
            <a:r>
              <a:rPr lang="en-US" sz="1600" dirty="0">
                <a:latin typeface="Apercu" panose="02000506040000020004" pitchFamily="2" charset="77"/>
              </a:rPr>
              <a:t>Speaker Name:</a:t>
            </a:r>
          </a:p>
        </p:txBody>
      </p:sp>
    </p:spTree>
    <p:extLst>
      <p:ext uri="{BB962C8B-B14F-4D97-AF65-F5344CB8AC3E}">
        <p14:creationId xmlns:p14="http://schemas.microsoft.com/office/powerpoint/2010/main" val="390132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33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0F8878-DCE0-5214-4592-49733ADDCD10}"/>
              </a:ext>
            </a:extLst>
          </p:cNvPr>
          <p:cNvSpPr txBox="1"/>
          <p:nvPr/>
        </p:nvSpPr>
        <p:spPr>
          <a:xfrm>
            <a:off x="6260673" y="2571750"/>
            <a:ext cx="23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ercu" panose="02000506040000020004" pitchFamily="2" charset="77"/>
              </a:rPr>
              <a:t>Session Title: </a:t>
            </a:r>
          </a:p>
          <a:p>
            <a:r>
              <a:rPr lang="en-US" sz="1600" dirty="0">
                <a:latin typeface="Apercu" panose="02000506040000020004" pitchFamily="2" charset="77"/>
              </a:rPr>
              <a:t>Speaker Name:</a:t>
            </a:r>
          </a:p>
        </p:txBody>
      </p:sp>
    </p:spTree>
    <p:extLst>
      <p:ext uri="{BB962C8B-B14F-4D97-AF65-F5344CB8AC3E}">
        <p14:creationId xmlns:p14="http://schemas.microsoft.com/office/powerpoint/2010/main" val="365024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50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7ACA1-A277-4493-53F0-C229A1AAC96A}"/>
              </a:ext>
            </a:extLst>
          </p:cNvPr>
          <p:cNvSpPr txBox="1"/>
          <p:nvPr/>
        </p:nvSpPr>
        <p:spPr>
          <a:xfrm>
            <a:off x="6148976" y="2571750"/>
            <a:ext cx="23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ercu" panose="02000506040000020004" pitchFamily="2" charset="77"/>
              </a:rPr>
              <a:t>Session Title: </a:t>
            </a:r>
          </a:p>
          <a:p>
            <a:r>
              <a:rPr lang="en-US" sz="1600" dirty="0">
                <a:latin typeface="Apercu" panose="02000506040000020004" pitchFamily="2" charset="77"/>
              </a:rPr>
              <a:t>Speaker Name:</a:t>
            </a:r>
          </a:p>
        </p:txBody>
      </p:sp>
    </p:spTree>
    <p:extLst>
      <p:ext uri="{BB962C8B-B14F-4D97-AF65-F5344CB8AC3E}">
        <p14:creationId xmlns:p14="http://schemas.microsoft.com/office/powerpoint/2010/main" val="56617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60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97878-223A-13D0-85CE-9D7C53FB4246}"/>
              </a:ext>
            </a:extLst>
          </p:cNvPr>
          <p:cNvSpPr txBox="1"/>
          <p:nvPr/>
        </p:nvSpPr>
        <p:spPr>
          <a:xfrm>
            <a:off x="6139698" y="2571750"/>
            <a:ext cx="23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ercu" panose="02000506040000020004" pitchFamily="2" charset="77"/>
              </a:rPr>
              <a:t>Session Title: </a:t>
            </a:r>
          </a:p>
          <a:p>
            <a:r>
              <a:rPr lang="en-US" sz="1600" dirty="0">
                <a:latin typeface="Apercu" panose="02000506040000020004" pitchFamily="2" charset="77"/>
              </a:rPr>
              <a:t>Speaker Name:</a:t>
            </a:r>
          </a:p>
        </p:txBody>
      </p:sp>
    </p:spTree>
    <p:extLst>
      <p:ext uri="{BB962C8B-B14F-4D97-AF65-F5344CB8AC3E}">
        <p14:creationId xmlns:p14="http://schemas.microsoft.com/office/powerpoint/2010/main" val="99537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8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24</Words>
  <Application>Microsoft Macintosh PowerPoint</Application>
  <PresentationFormat>On-screen Show (16:9)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Apercu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Oldfield</cp:lastModifiedBy>
  <cp:revision>35</cp:revision>
  <dcterms:created xsi:type="dcterms:W3CDTF">2021-09-01T11:03:23Z</dcterms:created>
  <dcterms:modified xsi:type="dcterms:W3CDTF">2024-03-05T10:02:16Z</dcterms:modified>
</cp:coreProperties>
</file>